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75" r:id="rId12"/>
    <p:sldId id="280" r:id="rId13"/>
    <p:sldId id="282" r:id="rId14"/>
    <p:sldId id="285" r:id="rId15"/>
    <p:sldId id="286" r:id="rId16"/>
    <p:sldId id="288" r:id="rId17"/>
    <p:sldId id="290" r:id="rId18"/>
    <p:sldId id="292" r:id="rId19"/>
    <p:sldId id="294" r:id="rId20"/>
    <p:sldId id="296" r:id="rId21"/>
    <p:sldId id="299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93" d="100"/>
          <a:sy n="93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9BCE-0CB0-476D-ACFC-60E94E3EA7DF}" type="datetimeFigureOut">
              <a:rPr lang="en-GB" smtClean="0"/>
              <a:pPr/>
              <a:t>18/10/2012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 err="1" smtClean="0"/>
              <a:t>CompuCamp</a:t>
            </a:r>
            <a:r>
              <a:rPr lang="en-GB" sz="7200" b="1" dirty="0" smtClean="0"/>
              <a:t> 2012</a:t>
            </a:r>
            <a:endParaRPr lang="en-GB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5400" dirty="0" smtClean="0">
                <a:solidFill>
                  <a:schemeClr val="tx1"/>
                </a:solidFill>
              </a:rPr>
              <a:t>20 </a:t>
            </a:r>
            <a:r>
              <a:rPr lang="en-GB" sz="5400" dirty="0" err="1" smtClean="0">
                <a:solidFill>
                  <a:schemeClr val="tx1"/>
                </a:solidFill>
              </a:rPr>
              <a:t>kysymystä</a:t>
            </a:r>
            <a:endParaRPr lang="en-GB" sz="5400" dirty="0" smtClean="0">
              <a:solidFill>
                <a:schemeClr val="tx1"/>
              </a:solidFill>
            </a:endParaRPr>
          </a:p>
          <a:p>
            <a:r>
              <a:rPr lang="en-GB" sz="5400" dirty="0" smtClean="0">
                <a:solidFill>
                  <a:schemeClr val="tx1"/>
                </a:solidFill>
              </a:rPr>
              <a:t>(</a:t>
            </a:r>
            <a:r>
              <a:rPr lang="en-GB" sz="5400" dirty="0" err="1" smtClean="0">
                <a:solidFill>
                  <a:schemeClr val="tx1"/>
                </a:solidFill>
              </a:rPr>
              <a:t>daha</a:t>
            </a:r>
            <a:r>
              <a:rPr lang="en-GB" sz="5400" dirty="0" smtClean="0">
                <a:solidFill>
                  <a:schemeClr val="tx1"/>
                </a:solidFill>
              </a:rPr>
              <a:t> </a:t>
            </a:r>
            <a:r>
              <a:rPr lang="en-GB" sz="5400" dirty="0" err="1" smtClean="0">
                <a:solidFill>
                  <a:schemeClr val="tx1"/>
                </a:solidFill>
              </a:rPr>
              <a:t>diskattu</a:t>
            </a:r>
            <a:r>
              <a:rPr lang="en-GB" sz="5400" dirty="0" smtClean="0">
                <a:solidFill>
                  <a:schemeClr val="tx1"/>
                </a:solidFill>
              </a:rPr>
              <a:t>)</a:t>
            </a:r>
            <a:endParaRPr lang="en-GB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9 -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5400" dirty="0" err="1" smtClean="0"/>
              <a:t>Minä</a:t>
            </a:r>
            <a:r>
              <a:rPr lang="en-GB" sz="5400" dirty="0" smtClean="0"/>
              <a:t> </a:t>
            </a:r>
            <a:r>
              <a:rPr lang="en-GB" sz="5400" dirty="0" err="1" smtClean="0"/>
              <a:t>vuonna</a:t>
            </a:r>
            <a:r>
              <a:rPr lang="en-GB" sz="5400" dirty="0" smtClean="0"/>
              <a:t> DNA </a:t>
            </a:r>
            <a:r>
              <a:rPr lang="en-GB" sz="5400" dirty="0" err="1" smtClean="0"/>
              <a:t>virallisesti</a:t>
            </a:r>
            <a:r>
              <a:rPr lang="en-GB" sz="5400" dirty="0" smtClean="0"/>
              <a:t> </a:t>
            </a:r>
            <a:r>
              <a:rPr lang="en-GB" sz="5400" dirty="0" err="1" smtClean="0"/>
              <a:t>ymmärrettiin</a:t>
            </a:r>
            <a:r>
              <a:rPr lang="en-GB" sz="5400" dirty="0" smtClean="0"/>
              <a:t>/</a:t>
            </a:r>
            <a:r>
              <a:rPr lang="en-GB" sz="5400" dirty="0" err="1" smtClean="0"/>
              <a:t>löydettiin</a:t>
            </a:r>
            <a:r>
              <a:rPr lang="en-GB" sz="5400" dirty="0" smtClean="0"/>
              <a:t>?</a:t>
            </a:r>
          </a:p>
          <a:p>
            <a:pPr algn="ctr">
              <a:buNone/>
            </a:pPr>
            <a:endParaRPr lang="en-GB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10 – Movies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err="1" smtClean="0"/>
              <a:t>Kuka</a:t>
            </a:r>
            <a:r>
              <a:rPr lang="en-GB" sz="6000" dirty="0" smtClean="0"/>
              <a:t> </a:t>
            </a:r>
            <a:r>
              <a:rPr lang="en-GB" sz="6000" dirty="0" err="1" smtClean="0"/>
              <a:t>näyttelijä</a:t>
            </a:r>
            <a:r>
              <a:rPr lang="en-GB" sz="6000" dirty="0" smtClean="0"/>
              <a:t> </a:t>
            </a:r>
            <a:r>
              <a:rPr lang="en-GB" sz="6000" b="1" dirty="0" err="1" smtClean="0"/>
              <a:t>oli</a:t>
            </a:r>
            <a:r>
              <a:rPr lang="en-GB" sz="6000" b="1" dirty="0" smtClean="0"/>
              <a:t> </a:t>
            </a:r>
            <a:r>
              <a:rPr lang="en-GB" sz="6000" dirty="0" smtClean="0"/>
              <a:t>Jennifer </a:t>
            </a:r>
            <a:r>
              <a:rPr lang="en-GB" sz="6000" dirty="0" err="1" smtClean="0"/>
              <a:t>Anistonin</a:t>
            </a:r>
            <a:r>
              <a:rPr lang="en-GB" sz="6000" dirty="0" smtClean="0"/>
              <a:t> </a:t>
            </a:r>
            <a:r>
              <a:rPr lang="en-GB" sz="6000" dirty="0" err="1" smtClean="0"/>
              <a:t>kummisetä</a:t>
            </a:r>
            <a:r>
              <a:rPr lang="en-GB" sz="6000" dirty="0" smtClean="0"/>
              <a:t>?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11 - Televisio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000" dirty="0" smtClean="0"/>
              <a:t>Mikä on hänen mallinumeronsa?</a:t>
            </a:r>
            <a:endParaRPr lang="fi-FI" sz="4000" dirty="0"/>
          </a:p>
        </p:txBody>
      </p:sp>
      <p:pic>
        <p:nvPicPr>
          <p:cNvPr id="1026" name="Picture 2" descr="I:\cc-visa\boom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8848" y="2492896"/>
            <a:ext cx="3141463" cy="3970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12 - Valokuvaus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Mitä valokuvauksessa tarkoitetaan </a:t>
            </a:r>
            <a:r>
              <a:rPr lang="fi-FI" sz="4400" i="1" dirty="0" smtClean="0"/>
              <a:t>himmentämisellä?</a:t>
            </a:r>
            <a:endParaRPr lang="fi-FI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13 - Kissat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Kuinka monta lihasta on kissan korvassa?</a:t>
            </a:r>
            <a:endParaRPr lang="fi-FI" sz="4400" dirty="0"/>
          </a:p>
        </p:txBody>
      </p:sp>
      <p:pic>
        <p:nvPicPr>
          <p:cNvPr id="2050" name="Picture 2" descr="I:\cc-visa\Ki_haukotteleeb_Nina_Kinnun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564904"/>
            <a:ext cx="3816424" cy="3807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14 - Elokuvat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Kuinka monta kertaa sana ”fuck” esiintyy elokuvassa Goodfellas (mafiaveljet)? </a:t>
            </a:r>
            <a:r>
              <a:rPr lang="fi-FI" sz="4400" u="sng" dirty="0" smtClean="0"/>
              <a:t>Marginaali 10.</a:t>
            </a:r>
          </a:p>
          <a:p>
            <a:pPr>
              <a:buNone/>
            </a:pPr>
            <a:endParaRPr lang="fi-FI" sz="4400" b="1" dirty="0" smtClean="0"/>
          </a:p>
          <a:p>
            <a:pPr>
              <a:buNone/>
            </a:pPr>
            <a:r>
              <a:rPr lang="fi-FI" sz="4400" b="1" dirty="0" smtClean="0"/>
              <a:t>Bonus 1p: </a:t>
            </a:r>
            <a:r>
              <a:rPr lang="fi-FI" sz="4400" dirty="0" smtClean="0"/>
              <a:t>Kuka näyttelijä sanoo noin puolet vituroista?</a:t>
            </a:r>
            <a:endParaRPr lang="fi-FI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15 - Musiikki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dirty="0" err="1" smtClean="0"/>
              <a:t>Vuonna</a:t>
            </a:r>
            <a:r>
              <a:rPr lang="en-US" sz="4400" dirty="0" smtClean="0"/>
              <a:t> 1976</a:t>
            </a:r>
            <a:r>
              <a:rPr lang="en-US" sz="4400" dirty="0" smtClean="0"/>
              <a:t>, </a:t>
            </a:r>
            <a:r>
              <a:rPr lang="en-US" sz="4400" dirty="0" err="1" smtClean="0"/>
              <a:t>mikä</a:t>
            </a:r>
            <a:r>
              <a:rPr lang="en-US" sz="4400" dirty="0" smtClean="0"/>
              <a:t> </a:t>
            </a:r>
            <a:r>
              <a:rPr lang="en-US" sz="4400" dirty="0" err="1" smtClean="0"/>
              <a:t>kappale</a:t>
            </a:r>
            <a:r>
              <a:rPr lang="en-US" sz="4400" dirty="0" smtClean="0"/>
              <a:t> </a:t>
            </a:r>
            <a:r>
              <a:rPr lang="en-US" sz="4400" dirty="0" err="1" smtClean="0"/>
              <a:t>pudotti</a:t>
            </a:r>
            <a:r>
              <a:rPr lang="en-US" sz="4400" dirty="0" smtClean="0"/>
              <a:t> </a:t>
            </a:r>
            <a:r>
              <a:rPr lang="en-US" sz="4400" dirty="0" err="1" smtClean="0"/>
              <a:t>Brittien</a:t>
            </a:r>
            <a:r>
              <a:rPr lang="en-US" sz="4400" dirty="0" smtClean="0"/>
              <a:t> </a:t>
            </a:r>
            <a:r>
              <a:rPr lang="en-US" sz="4400" dirty="0" err="1" smtClean="0"/>
              <a:t>listan</a:t>
            </a:r>
            <a:r>
              <a:rPr lang="en-US" sz="4400" dirty="0" smtClean="0"/>
              <a:t> </a:t>
            </a:r>
            <a:r>
              <a:rPr lang="en-US" sz="4400" dirty="0" err="1" smtClean="0"/>
              <a:t>kärjestä</a:t>
            </a:r>
            <a:r>
              <a:rPr lang="en-US" sz="4400" dirty="0" smtClean="0"/>
              <a:t> </a:t>
            </a:r>
            <a:r>
              <a:rPr lang="en-US" sz="4400" dirty="0" err="1" smtClean="0"/>
              <a:t>kappaleen</a:t>
            </a:r>
            <a:r>
              <a:rPr lang="en-US" sz="4400" dirty="0" smtClean="0"/>
              <a:t>, </a:t>
            </a:r>
            <a:r>
              <a:rPr lang="en-US" sz="4400" dirty="0" err="1" smtClean="0"/>
              <a:t>jonka</a:t>
            </a:r>
            <a:r>
              <a:rPr lang="en-US" sz="4400" dirty="0" smtClean="0"/>
              <a:t> </a:t>
            </a:r>
            <a:r>
              <a:rPr lang="en-US" sz="4400" dirty="0" err="1" smtClean="0"/>
              <a:t>lyriikoissa</a:t>
            </a:r>
            <a:r>
              <a:rPr lang="en-US" sz="4400" dirty="0" smtClean="0"/>
              <a:t> </a:t>
            </a:r>
            <a:r>
              <a:rPr lang="en-US" sz="4400" dirty="0" err="1" smtClean="0"/>
              <a:t>uuden</a:t>
            </a:r>
            <a:r>
              <a:rPr lang="en-US" sz="4400" dirty="0" smtClean="0"/>
              <a:t> </a:t>
            </a:r>
            <a:r>
              <a:rPr lang="en-US" sz="4400" dirty="0" err="1" smtClean="0"/>
              <a:t>listaykkösen</a:t>
            </a:r>
            <a:r>
              <a:rPr lang="en-US" sz="4400" dirty="0" smtClean="0"/>
              <a:t> </a:t>
            </a:r>
            <a:r>
              <a:rPr lang="en-US" sz="4400" dirty="0" err="1" smtClean="0"/>
              <a:t>nimi</a:t>
            </a:r>
            <a:r>
              <a:rPr lang="en-US" sz="4400" dirty="0" smtClean="0"/>
              <a:t> </a:t>
            </a:r>
            <a:r>
              <a:rPr lang="en-US" sz="4400" dirty="0" err="1" smtClean="0"/>
              <a:t>esiintyy</a:t>
            </a:r>
            <a:r>
              <a:rPr lang="en-US" sz="4400" dirty="0" smtClean="0"/>
              <a:t>?</a:t>
            </a:r>
          </a:p>
          <a:p>
            <a:pPr>
              <a:buNone/>
            </a:pPr>
            <a:r>
              <a:rPr lang="en-US" sz="4400" b="1" dirty="0" err="1" smtClean="0"/>
              <a:t>Nimeä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molemmat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kappaleet</a:t>
            </a:r>
            <a:r>
              <a:rPr lang="en-US" sz="4400" b="1" dirty="0" smtClean="0"/>
              <a:t> (1p per </a:t>
            </a:r>
            <a:r>
              <a:rPr lang="en-US" sz="4400" b="1" dirty="0" err="1" smtClean="0"/>
              <a:t>biisi</a:t>
            </a:r>
            <a:r>
              <a:rPr lang="en-US" sz="4400" b="1" dirty="0" smtClean="0"/>
              <a:t>)</a:t>
            </a:r>
            <a:endParaRPr lang="fi-FI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16 - Yleistieto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6600" dirty="0" smtClean="0"/>
              <a:t>Mitä tarkoittaa harsuuntuminen?</a:t>
            </a:r>
            <a:endParaRPr lang="fi-FI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17 - TV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800" dirty="0" smtClean="0"/>
              <a:t>Mihin kaupunkiin sijoittuivat TV-sarja Dynastian tapahtumat?</a:t>
            </a:r>
            <a:endParaRPr lang="fi-FI" sz="4800" dirty="0"/>
          </a:p>
        </p:txBody>
      </p:sp>
      <p:pic>
        <p:nvPicPr>
          <p:cNvPr id="5122" name="Picture 2" descr="I:\cc-visa\DYNASTY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212976"/>
            <a:ext cx="3312368" cy="285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18 - Kieli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5400" dirty="0" smtClean="0"/>
              <a:t>Mikä on sanan ”radius” monikkomuoto?</a:t>
            </a:r>
            <a:endParaRPr lang="fi-FI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1 – </a:t>
            </a:r>
            <a:r>
              <a:rPr lang="en-GB" dirty="0" err="1" smtClean="0"/>
              <a:t>Musiikki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000" dirty="0" err="1" smtClean="0"/>
              <a:t>Mikä</a:t>
            </a:r>
            <a:r>
              <a:rPr lang="en-GB" sz="4000" dirty="0" smtClean="0"/>
              <a:t> </a:t>
            </a:r>
            <a:r>
              <a:rPr lang="en-GB" sz="4000" dirty="0" err="1" smtClean="0"/>
              <a:t>yhtye</a:t>
            </a:r>
            <a:r>
              <a:rPr lang="en-GB" sz="4000" dirty="0" smtClean="0"/>
              <a:t> on </a:t>
            </a:r>
            <a:r>
              <a:rPr lang="en-GB" sz="4000" dirty="0" err="1" smtClean="0"/>
              <a:t>kuvassa</a:t>
            </a:r>
            <a:r>
              <a:rPr lang="en-GB" sz="4000" dirty="0" smtClean="0"/>
              <a:t>?</a:t>
            </a:r>
            <a:endParaRPr lang="en-GB" sz="4000" dirty="0"/>
          </a:p>
        </p:txBody>
      </p:sp>
      <p:pic>
        <p:nvPicPr>
          <p:cNvPr id="1026" name="Picture 2" descr="I:\cc-visa\wig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20888"/>
            <a:ext cx="5684294" cy="37743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19 - Pelit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Mikä peli?</a:t>
            </a:r>
            <a:endParaRPr lang="fi-FI" dirty="0"/>
          </a:p>
        </p:txBody>
      </p:sp>
      <p:pic>
        <p:nvPicPr>
          <p:cNvPr id="6146" name="Picture 2" descr="I:\cc-visa\Jet_Set_Will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276872"/>
            <a:ext cx="5904656" cy="36904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tuks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420888"/>
            <a:ext cx="1833341" cy="2706012"/>
          </a:xfrm>
          <a:prstGeom prst="rect">
            <a:avLst/>
          </a:prstGeom>
        </p:spPr>
      </p:pic>
      <p:pic>
        <p:nvPicPr>
          <p:cNvPr id="6" name="Picture 5" descr="559373_4050629058855_122847092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3068960"/>
            <a:ext cx="2358008" cy="35370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i-FI" dirty="0" smtClean="0"/>
              <a:t>Kysymys 20 - Glamour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/>
          <a:lstStyle/>
          <a:p>
            <a:r>
              <a:rPr lang="fi-FI" dirty="0" smtClean="0"/>
              <a:t>Järjestä kuvat vanhimmasta uusimpaan.</a:t>
            </a:r>
          </a:p>
          <a:p>
            <a:r>
              <a:rPr lang="fi-FI" b="1" dirty="0" smtClean="0"/>
              <a:t>Bonus 1p: </a:t>
            </a:r>
            <a:r>
              <a:rPr lang="fi-FI" dirty="0" smtClean="0"/>
              <a:t>nimeä vuosiluvut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5" name="Picture 4" descr="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4365104"/>
            <a:ext cx="3150096" cy="2362572"/>
          </a:xfrm>
          <a:prstGeom prst="rect">
            <a:avLst/>
          </a:prstGeom>
        </p:spPr>
      </p:pic>
      <p:pic>
        <p:nvPicPr>
          <p:cNvPr id="9" name="Picture 8" descr="t500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2060848"/>
            <a:ext cx="2111355" cy="2816548"/>
          </a:xfrm>
          <a:prstGeom prst="rect">
            <a:avLst/>
          </a:prstGeom>
        </p:spPr>
      </p:pic>
      <p:pic>
        <p:nvPicPr>
          <p:cNvPr id="7" name="Picture 6" descr="92428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9832" y="2348880"/>
            <a:ext cx="3258024" cy="19078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5013176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a.</a:t>
            </a:r>
            <a:endParaRPr lang="fi-FI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547664" y="6237312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b.</a:t>
            </a:r>
            <a:endParaRPr lang="fi-FI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2348880"/>
            <a:ext cx="428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c.</a:t>
            </a:r>
            <a:endParaRPr lang="fi-FI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4211960" y="6396335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d.</a:t>
            </a:r>
            <a:endParaRPr lang="fi-FI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372200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e.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Tauko</a:t>
            </a:r>
            <a:r>
              <a:rPr lang="en-GB" dirty="0" smtClean="0"/>
              <a:t> =)))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GB" dirty="0"/>
          </a:p>
          <a:p>
            <a:pPr algn="ctr">
              <a:buNone/>
            </a:pPr>
            <a:endParaRPr lang="en-GB" dirty="0"/>
          </a:p>
        </p:txBody>
      </p:sp>
      <p:pic>
        <p:nvPicPr>
          <p:cNvPr id="3074" name="Picture 2" descr="I:\cc-visa\tau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5753100" cy="431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2 - </a:t>
            </a:r>
            <a:r>
              <a:rPr lang="en-GB" dirty="0" err="1" smtClean="0"/>
              <a:t>Pelit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800" dirty="0" smtClean="0"/>
              <a:t>	</a:t>
            </a:r>
            <a:r>
              <a:rPr lang="en-GB" sz="4800" dirty="0" err="1" smtClean="0"/>
              <a:t>Kuinka</a:t>
            </a:r>
            <a:r>
              <a:rPr lang="en-GB" sz="4800" dirty="0" smtClean="0"/>
              <a:t> </a:t>
            </a:r>
            <a:r>
              <a:rPr lang="en-GB" sz="4800" dirty="0" err="1" smtClean="0"/>
              <a:t>monta</a:t>
            </a:r>
            <a:r>
              <a:rPr lang="en-GB" sz="4800" dirty="0" smtClean="0"/>
              <a:t> </a:t>
            </a:r>
            <a:r>
              <a:rPr lang="en-GB" sz="4800" dirty="0" err="1" smtClean="0"/>
              <a:t>valkoista</a:t>
            </a:r>
            <a:r>
              <a:rPr lang="en-GB" sz="4800" dirty="0" smtClean="0"/>
              <a:t> </a:t>
            </a:r>
            <a:r>
              <a:rPr lang="en-GB" sz="4800" dirty="0" err="1" smtClean="0"/>
              <a:t>ruutua</a:t>
            </a:r>
            <a:r>
              <a:rPr lang="en-GB" sz="4800" dirty="0" smtClean="0"/>
              <a:t> on </a:t>
            </a:r>
            <a:r>
              <a:rPr lang="en-GB" sz="4800" dirty="0" err="1" smtClean="0"/>
              <a:t>shakkilaudassa</a:t>
            </a:r>
            <a:r>
              <a:rPr lang="en-GB" sz="4800" dirty="0" smtClean="0"/>
              <a:t>?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3 – </a:t>
            </a:r>
            <a:r>
              <a:rPr lang="en-GB" dirty="0" err="1" smtClean="0"/>
              <a:t>Musiikki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4800" dirty="0" smtClean="0"/>
              <a:t>Kuka on Star Wars-teeman </a:t>
            </a:r>
            <a:r>
              <a:rPr lang="fi-FI" sz="4800" b="1" dirty="0" smtClean="0"/>
              <a:t>säveltäjän poika </a:t>
            </a:r>
            <a:r>
              <a:rPr lang="fi-FI" sz="4800" dirty="0" smtClean="0"/>
              <a:t>ja missä yhtyeessä hän nykyään vaikuttaa?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4 -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None/>
            </a:pPr>
            <a:r>
              <a:rPr lang="en-GB" sz="4800" dirty="0" err="1" smtClean="0"/>
              <a:t>Kuka</a:t>
            </a:r>
            <a:r>
              <a:rPr lang="en-GB" sz="4800" dirty="0" smtClean="0"/>
              <a:t> </a:t>
            </a:r>
            <a:r>
              <a:rPr lang="en-GB" sz="4800" dirty="0" err="1" smtClean="0"/>
              <a:t>ensimmäiseksi</a:t>
            </a:r>
            <a:r>
              <a:rPr lang="en-GB" sz="4800" dirty="0" smtClean="0"/>
              <a:t> </a:t>
            </a:r>
            <a:r>
              <a:rPr lang="en-GB" sz="4800" dirty="0" err="1" smtClean="0"/>
              <a:t>määritteli</a:t>
            </a:r>
            <a:r>
              <a:rPr lang="en-GB" sz="4800" dirty="0" smtClean="0"/>
              <a:t> </a:t>
            </a:r>
            <a:r>
              <a:rPr lang="en-GB" sz="4800" dirty="0" err="1" smtClean="0"/>
              <a:t>meemin</a:t>
            </a:r>
            <a:r>
              <a:rPr lang="en-GB" sz="4800" dirty="0" smtClean="0"/>
              <a:t>?</a:t>
            </a:r>
          </a:p>
          <a:p>
            <a:pPr marL="514350" indent="-514350">
              <a:buNone/>
            </a:pPr>
            <a:r>
              <a:rPr lang="en-GB" sz="4000" dirty="0" smtClean="0"/>
              <a:t>(</a:t>
            </a:r>
            <a:r>
              <a:rPr lang="en-GB" sz="4000" dirty="0" err="1" smtClean="0"/>
              <a:t>Bonuspiste</a:t>
            </a:r>
            <a:r>
              <a:rPr lang="en-GB" sz="4000" dirty="0" smtClean="0"/>
              <a:t> </a:t>
            </a:r>
            <a:r>
              <a:rPr lang="en-GB" sz="4000" dirty="0" err="1" smtClean="0"/>
              <a:t>jos</a:t>
            </a:r>
            <a:r>
              <a:rPr lang="en-GB" sz="4000" dirty="0" smtClean="0"/>
              <a:t> </a:t>
            </a:r>
            <a:r>
              <a:rPr lang="en-GB" sz="4000" dirty="0" err="1" smtClean="0"/>
              <a:t>tiedät</a:t>
            </a:r>
            <a:r>
              <a:rPr lang="en-GB" sz="4000" dirty="0" smtClean="0"/>
              <a:t> </a:t>
            </a:r>
            <a:r>
              <a:rPr lang="en-GB" sz="4000" dirty="0" err="1" smtClean="0"/>
              <a:t>kirjan</a:t>
            </a:r>
            <a:r>
              <a:rPr lang="en-GB" sz="4000" dirty="0" smtClean="0"/>
              <a:t> </a:t>
            </a:r>
            <a:r>
              <a:rPr lang="en-GB" sz="4000" dirty="0" err="1" smtClean="0"/>
              <a:t>nimen</a:t>
            </a:r>
            <a:r>
              <a:rPr lang="en-GB" sz="4000" dirty="0" smtClean="0"/>
              <a:t>)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5 – </a:t>
            </a:r>
            <a:r>
              <a:rPr lang="en-GB" dirty="0" err="1" smtClean="0"/>
              <a:t>Pelit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4400" dirty="0" err="1" smtClean="0"/>
              <a:t>Nimeä</a:t>
            </a:r>
            <a:r>
              <a:rPr lang="en-GB" sz="4400" dirty="0" smtClean="0"/>
              <a:t> </a:t>
            </a:r>
            <a:r>
              <a:rPr lang="en-GB" sz="4400" dirty="0" err="1" smtClean="0"/>
              <a:t>kuvassa</a:t>
            </a:r>
            <a:r>
              <a:rPr lang="en-GB" sz="4400" dirty="0" smtClean="0"/>
              <a:t> </a:t>
            </a:r>
            <a:r>
              <a:rPr lang="en-GB" sz="4400" dirty="0" err="1" smtClean="0"/>
              <a:t>esiintyvä</a:t>
            </a:r>
            <a:r>
              <a:rPr lang="en-GB" sz="4400" dirty="0" smtClean="0"/>
              <a:t> </a:t>
            </a:r>
            <a:r>
              <a:rPr lang="en-GB" sz="4400" dirty="0" err="1" smtClean="0"/>
              <a:t>alus</a:t>
            </a:r>
            <a:r>
              <a:rPr lang="en-GB" sz="4400" dirty="0" smtClean="0"/>
              <a:t>. (</a:t>
            </a:r>
            <a:r>
              <a:rPr lang="en-GB" sz="4400" dirty="0" err="1" smtClean="0"/>
              <a:t>oletusnimi</a:t>
            </a:r>
            <a:r>
              <a:rPr lang="en-GB" sz="4400" dirty="0" smtClean="0"/>
              <a:t> </a:t>
            </a:r>
            <a:r>
              <a:rPr lang="en-GB" sz="4400" dirty="0" err="1" smtClean="0"/>
              <a:t>pelin</a:t>
            </a:r>
            <a:r>
              <a:rPr lang="en-GB" sz="4400" dirty="0" smtClean="0"/>
              <a:t> </a:t>
            </a:r>
            <a:r>
              <a:rPr lang="en-GB" sz="4400" dirty="0" err="1" smtClean="0"/>
              <a:t>alussa</a:t>
            </a:r>
            <a:r>
              <a:rPr lang="en-GB" sz="4400" dirty="0" smtClean="0"/>
              <a:t>)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50" name="Picture 2" descr="I:\cc-visa\tor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996952"/>
            <a:ext cx="5472608" cy="3462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6 –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5400" dirty="0" err="1" smtClean="0"/>
              <a:t>Kuka</a:t>
            </a:r>
            <a:r>
              <a:rPr lang="en-GB" sz="5400" dirty="0" smtClean="0"/>
              <a:t> </a:t>
            </a:r>
            <a:r>
              <a:rPr lang="en-GB" sz="5400" dirty="0" err="1" smtClean="0"/>
              <a:t>tunnetaan</a:t>
            </a:r>
            <a:r>
              <a:rPr lang="en-GB" sz="5400" dirty="0" smtClean="0"/>
              <a:t> </a:t>
            </a:r>
            <a:r>
              <a:rPr lang="en-GB" sz="5400" dirty="0" err="1" smtClean="0"/>
              <a:t>geometrian</a:t>
            </a:r>
            <a:r>
              <a:rPr lang="en-GB" sz="5400" dirty="0" smtClean="0"/>
              <a:t> </a:t>
            </a:r>
            <a:r>
              <a:rPr lang="en-GB" sz="5400" dirty="0" err="1" smtClean="0"/>
              <a:t>isänä</a:t>
            </a:r>
            <a:r>
              <a:rPr lang="en-GB" sz="5400" dirty="0" smtClean="0"/>
              <a:t>?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7 –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800" dirty="0" err="1" smtClean="0"/>
              <a:t>Mikä</a:t>
            </a:r>
            <a:r>
              <a:rPr lang="en-GB" sz="4800" dirty="0" smtClean="0"/>
              <a:t> on </a:t>
            </a:r>
            <a:r>
              <a:rPr lang="en-GB" sz="4800" dirty="0" err="1" smtClean="0"/>
              <a:t>panofobia</a:t>
            </a:r>
            <a:r>
              <a:rPr lang="en-GB" sz="4800" dirty="0" smtClean="0"/>
              <a:t>?</a:t>
            </a:r>
          </a:p>
          <a:p>
            <a:pPr algn="ctr">
              <a:buNone/>
            </a:pPr>
            <a:r>
              <a:rPr lang="en-GB" sz="4800" dirty="0" smtClean="0"/>
              <a:t>(</a:t>
            </a:r>
            <a:r>
              <a:rPr lang="en-GB" sz="4800" dirty="0" err="1" smtClean="0"/>
              <a:t>joskus</a:t>
            </a:r>
            <a:r>
              <a:rPr lang="en-GB" sz="4800" dirty="0" smtClean="0"/>
              <a:t> </a:t>
            </a:r>
            <a:r>
              <a:rPr lang="en-GB" sz="4800" dirty="0" err="1" smtClean="0"/>
              <a:t>myös</a:t>
            </a:r>
            <a:r>
              <a:rPr lang="en-GB" sz="4800" dirty="0" smtClean="0"/>
              <a:t> </a:t>
            </a:r>
            <a:r>
              <a:rPr lang="en-GB" sz="4800" dirty="0" err="1" smtClean="0"/>
              <a:t>panfobia</a:t>
            </a:r>
            <a:r>
              <a:rPr lang="en-GB" sz="4800" dirty="0" smtClean="0"/>
              <a:t>)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8 - </a:t>
            </a:r>
            <a:r>
              <a:rPr lang="en-GB" dirty="0" err="1" smtClean="0"/>
              <a:t>Figuurit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4800" dirty="0" err="1" smtClean="0"/>
              <a:t>Mikä</a:t>
            </a:r>
            <a:r>
              <a:rPr lang="en-GB" sz="4800" dirty="0" smtClean="0"/>
              <a:t> on </a:t>
            </a:r>
            <a:r>
              <a:rPr lang="en-GB" sz="4800" dirty="0" err="1" smtClean="0"/>
              <a:t>Barbien</a:t>
            </a:r>
            <a:r>
              <a:rPr lang="en-GB" sz="4800" dirty="0" smtClean="0"/>
              <a:t> </a:t>
            </a:r>
            <a:r>
              <a:rPr lang="en-GB" sz="4800" dirty="0" err="1" smtClean="0"/>
              <a:t>pikkusiskon</a:t>
            </a:r>
            <a:r>
              <a:rPr lang="en-GB" sz="4800" dirty="0" smtClean="0"/>
              <a:t> </a:t>
            </a:r>
          </a:p>
          <a:p>
            <a:pPr algn="ctr">
              <a:buNone/>
            </a:pPr>
            <a:r>
              <a:rPr lang="en-GB" sz="4800" dirty="0" err="1" smtClean="0"/>
              <a:t>nimi</a:t>
            </a:r>
            <a:r>
              <a:rPr lang="en-GB" sz="4800" dirty="0" smtClean="0"/>
              <a:t> (</a:t>
            </a:r>
            <a:r>
              <a:rPr lang="en-GB" sz="4800" dirty="0" err="1" smtClean="0"/>
              <a:t>alkuperäiskieli</a:t>
            </a:r>
            <a:r>
              <a:rPr lang="en-GB" sz="4800" dirty="0" smtClean="0"/>
              <a:t>)</a:t>
            </a:r>
          </a:p>
          <a:p>
            <a:pPr algn="ctr">
              <a:buNone/>
            </a:pPr>
            <a:r>
              <a:rPr lang="en-GB" sz="4800" dirty="0" smtClean="0"/>
              <a:t>(s. 1964)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281</Words>
  <Application>Microsoft Office PowerPoint</Application>
  <PresentationFormat>On-screen Show (4:3)</PresentationFormat>
  <Paragraphs>57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CompuCamp 2012</vt:lpstr>
      <vt:lpstr>Kysymys 1 – Musiikki</vt:lpstr>
      <vt:lpstr>Kysymys 2 - Pelit</vt:lpstr>
      <vt:lpstr>Kysymys 3 – Musiikki</vt:lpstr>
      <vt:lpstr>Kysymys 4 - Tiede</vt:lpstr>
      <vt:lpstr>Kysymys 5 – Pelit</vt:lpstr>
      <vt:lpstr>Kysymys 6 – Tiede</vt:lpstr>
      <vt:lpstr>Kysymys 7 – Tiede</vt:lpstr>
      <vt:lpstr>Kysymys 8 - Figuurit</vt:lpstr>
      <vt:lpstr>Kysymys 9 - Tiede</vt:lpstr>
      <vt:lpstr>Kysymys 10 – Movies</vt:lpstr>
      <vt:lpstr>Kysymys 11 - Televisio</vt:lpstr>
      <vt:lpstr>Kysymys 12 - Valokuvaus</vt:lpstr>
      <vt:lpstr>Kysymys 13 - Kissat</vt:lpstr>
      <vt:lpstr>Kysymys 14 - Elokuvat</vt:lpstr>
      <vt:lpstr>Kysymys 15 - Musiikki</vt:lpstr>
      <vt:lpstr>Kysymys 16 - Yleistieto</vt:lpstr>
      <vt:lpstr>Kysymys 17 - TV</vt:lpstr>
      <vt:lpstr>Kysymys 18 - Kieli</vt:lpstr>
      <vt:lpstr>Kysymys 19 - Pelit</vt:lpstr>
      <vt:lpstr>Kysymys 20 - Glamour</vt:lpstr>
      <vt:lpstr>Tauko =)))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CompuCamp 2011</dc:title>
  <dc:creator>Janne Kari</dc:creator>
  <cp:lastModifiedBy>Antsa</cp:lastModifiedBy>
  <cp:revision>293</cp:revision>
  <dcterms:created xsi:type="dcterms:W3CDTF">2011-10-03T09:48:27Z</dcterms:created>
  <dcterms:modified xsi:type="dcterms:W3CDTF">2012-10-18T21:22:51Z</dcterms:modified>
</cp:coreProperties>
</file>