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58" r:id="rId5"/>
    <p:sldId id="279" r:id="rId6"/>
    <p:sldId id="259" r:id="rId7"/>
    <p:sldId id="267" r:id="rId8"/>
    <p:sldId id="260" r:id="rId9"/>
    <p:sldId id="268" r:id="rId10"/>
    <p:sldId id="261" r:id="rId11"/>
    <p:sldId id="269" r:id="rId12"/>
    <p:sldId id="262" r:id="rId13"/>
    <p:sldId id="270" r:id="rId14"/>
    <p:sldId id="263" r:id="rId15"/>
    <p:sldId id="271" r:id="rId16"/>
    <p:sldId id="264" r:id="rId17"/>
    <p:sldId id="272" r:id="rId18"/>
    <p:sldId id="273" r:id="rId19"/>
    <p:sldId id="274" r:id="rId20"/>
    <p:sldId id="275" r:id="rId21"/>
    <p:sldId id="276" r:id="rId22"/>
    <p:sldId id="280" r:id="rId23"/>
    <p:sldId id="281" r:id="rId24"/>
    <p:sldId id="282" r:id="rId25"/>
    <p:sldId id="283" r:id="rId26"/>
    <p:sldId id="285" r:id="rId27"/>
    <p:sldId id="284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9" r:id="rId41"/>
    <p:sldId id="300" r:id="rId42"/>
    <p:sldId id="277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60"/>
  </p:normalViewPr>
  <p:slideViewPr>
    <p:cSldViewPr>
      <p:cViewPr varScale="1">
        <p:scale>
          <a:sx n="93" d="100"/>
          <a:sy n="93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A9BCE-0CB0-476D-ACFC-60E94E3EA7DF}" type="datetimeFigureOut">
              <a:rPr lang="en-GB" smtClean="0"/>
              <a:pPr/>
              <a:t>19/10/2012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7D252-BFAF-4FF4-9D72-7A4C56E52F3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gif"/><Relationship Id="rId4" Type="http://schemas.openxmlformats.org/officeDocument/2006/relationships/image" Target="../media/image13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b="1" dirty="0" err="1" smtClean="0"/>
              <a:t>CompuCamp</a:t>
            </a:r>
            <a:r>
              <a:rPr lang="en-GB" sz="7200" b="1" dirty="0" smtClean="0"/>
              <a:t> 2012</a:t>
            </a:r>
            <a:endParaRPr lang="en-GB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5400" dirty="0" smtClean="0">
                <a:solidFill>
                  <a:schemeClr val="tx1"/>
                </a:solidFill>
              </a:rPr>
              <a:t>20 </a:t>
            </a:r>
            <a:r>
              <a:rPr lang="en-GB" sz="5400" dirty="0" err="1" smtClean="0">
                <a:solidFill>
                  <a:schemeClr val="tx1"/>
                </a:solidFill>
              </a:rPr>
              <a:t>kysymystä</a:t>
            </a:r>
            <a:endParaRPr lang="en-GB" sz="5400" dirty="0" smtClean="0">
              <a:solidFill>
                <a:schemeClr val="tx1"/>
              </a:solidFill>
            </a:endParaRPr>
          </a:p>
          <a:p>
            <a:r>
              <a:rPr lang="en-GB" sz="5400" dirty="0" smtClean="0">
                <a:solidFill>
                  <a:schemeClr val="tx1"/>
                </a:solidFill>
              </a:rPr>
              <a:t>(</a:t>
            </a:r>
            <a:r>
              <a:rPr lang="en-GB" sz="5400" dirty="0" err="1" smtClean="0">
                <a:solidFill>
                  <a:schemeClr val="tx1"/>
                </a:solidFill>
              </a:rPr>
              <a:t>daha</a:t>
            </a:r>
            <a:r>
              <a:rPr lang="en-GB" sz="5400" dirty="0" smtClean="0">
                <a:solidFill>
                  <a:schemeClr val="tx1"/>
                </a:solidFill>
              </a:rPr>
              <a:t> </a:t>
            </a:r>
            <a:r>
              <a:rPr lang="en-GB" sz="5400" dirty="0" err="1" smtClean="0">
                <a:solidFill>
                  <a:schemeClr val="tx1"/>
                </a:solidFill>
              </a:rPr>
              <a:t>diskattu</a:t>
            </a:r>
            <a:r>
              <a:rPr lang="en-GB" sz="5400" dirty="0" smtClean="0">
                <a:solidFill>
                  <a:schemeClr val="tx1"/>
                </a:solidFill>
              </a:rPr>
              <a:t>)</a:t>
            </a:r>
            <a:endParaRPr lang="en-GB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5 – </a:t>
            </a:r>
            <a:r>
              <a:rPr lang="en-GB" dirty="0" err="1" smtClean="0"/>
              <a:t>Pelit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4400" dirty="0" err="1" smtClean="0"/>
              <a:t>Nimeä</a:t>
            </a:r>
            <a:r>
              <a:rPr lang="en-GB" sz="4400" dirty="0" smtClean="0"/>
              <a:t> </a:t>
            </a:r>
            <a:r>
              <a:rPr lang="en-GB" sz="4400" dirty="0" err="1" smtClean="0"/>
              <a:t>kuvassa</a:t>
            </a:r>
            <a:r>
              <a:rPr lang="en-GB" sz="4400" dirty="0" smtClean="0"/>
              <a:t> </a:t>
            </a:r>
            <a:r>
              <a:rPr lang="en-GB" sz="4400" dirty="0" err="1" smtClean="0"/>
              <a:t>esiintyvä</a:t>
            </a:r>
            <a:r>
              <a:rPr lang="en-GB" sz="4400" dirty="0" smtClean="0"/>
              <a:t> </a:t>
            </a:r>
            <a:r>
              <a:rPr lang="en-GB" sz="4400" dirty="0" err="1" smtClean="0"/>
              <a:t>alus</a:t>
            </a:r>
            <a:r>
              <a:rPr lang="en-GB" sz="4400" dirty="0" smtClean="0"/>
              <a:t>. (</a:t>
            </a:r>
            <a:r>
              <a:rPr lang="en-GB" sz="4400" dirty="0" err="1" smtClean="0"/>
              <a:t>oletusnimi</a:t>
            </a:r>
            <a:r>
              <a:rPr lang="en-GB" sz="4400" dirty="0" smtClean="0"/>
              <a:t> </a:t>
            </a:r>
            <a:r>
              <a:rPr lang="en-GB" sz="4400" dirty="0" err="1" smtClean="0"/>
              <a:t>pelin</a:t>
            </a:r>
            <a:r>
              <a:rPr lang="en-GB" sz="4400" dirty="0" smtClean="0"/>
              <a:t> </a:t>
            </a:r>
            <a:r>
              <a:rPr lang="en-GB" sz="4400" dirty="0" err="1" smtClean="0"/>
              <a:t>alussa</a:t>
            </a:r>
            <a:r>
              <a:rPr lang="en-GB" sz="4400" dirty="0" smtClean="0"/>
              <a:t>)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2050" name="Picture 2" descr="I:\cc-visa\tor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996952"/>
            <a:ext cx="5472608" cy="34629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Vastaus</a:t>
            </a:r>
            <a:r>
              <a:rPr lang="en-GB" dirty="0" smtClean="0"/>
              <a:t>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/>
              <a:t>The Torus</a:t>
            </a:r>
          </a:p>
          <a:p>
            <a:pPr algn="ctr">
              <a:buNone/>
            </a:pPr>
            <a:r>
              <a:rPr lang="en-GB" sz="6000" dirty="0" err="1" smtClean="0"/>
              <a:t>Pelistä</a:t>
            </a:r>
            <a:r>
              <a:rPr lang="en-GB" sz="6000" dirty="0" smtClean="0"/>
              <a:t> FTL</a:t>
            </a:r>
            <a:endParaRPr lang="en-GB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6 – </a:t>
            </a:r>
            <a:r>
              <a:rPr lang="en-GB" dirty="0" err="1" smtClean="0"/>
              <a:t>Tiede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sz="5400" dirty="0" err="1" smtClean="0"/>
              <a:t>Kuka</a:t>
            </a:r>
            <a:r>
              <a:rPr lang="en-GB" sz="5400" dirty="0" smtClean="0"/>
              <a:t> </a:t>
            </a:r>
            <a:r>
              <a:rPr lang="en-GB" sz="5400" dirty="0" err="1" smtClean="0"/>
              <a:t>tunnetaan</a:t>
            </a:r>
            <a:r>
              <a:rPr lang="en-GB" sz="5400" dirty="0" smtClean="0"/>
              <a:t> </a:t>
            </a:r>
            <a:r>
              <a:rPr lang="en-GB" sz="5400" dirty="0" err="1" smtClean="0"/>
              <a:t>geometrian</a:t>
            </a:r>
            <a:r>
              <a:rPr lang="en-GB" sz="5400" dirty="0" smtClean="0"/>
              <a:t> </a:t>
            </a:r>
            <a:r>
              <a:rPr lang="en-GB" sz="5400" dirty="0" err="1" smtClean="0"/>
              <a:t>isänä</a:t>
            </a:r>
            <a:r>
              <a:rPr lang="en-GB" sz="5400" dirty="0" smtClean="0"/>
              <a:t>?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Vastaus</a:t>
            </a:r>
            <a:r>
              <a:rPr lang="en-GB" dirty="0" smtClean="0"/>
              <a:t> 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GB" sz="6000" dirty="0" smtClean="0"/>
          </a:p>
          <a:p>
            <a:pPr algn="ctr">
              <a:buNone/>
            </a:pPr>
            <a:r>
              <a:rPr lang="fi-FI" sz="6000" dirty="0" smtClean="0"/>
              <a:t>Euclid of Alexandria</a:t>
            </a:r>
            <a:endParaRPr lang="en-GB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7 – </a:t>
            </a:r>
            <a:r>
              <a:rPr lang="en-GB" dirty="0" err="1" smtClean="0"/>
              <a:t>Tiede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GB" sz="4800" dirty="0" err="1" smtClean="0"/>
              <a:t>Mikä</a:t>
            </a:r>
            <a:r>
              <a:rPr lang="en-GB" sz="4800" dirty="0" smtClean="0"/>
              <a:t> on </a:t>
            </a:r>
            <a:r>
              <a:rPr lang="en-GB" sz="4800" dirty="0" err="1" smtClean="0"/>
              <a:t>panofobia</a:t>
            </a:r>
            <a:r>
              <a:rPr lang="en-GB" sz="4800" dirty="0" smtClean="0"/>
              <a:t>?</a:t>
            </a:r>
          </a:p>
          <a:p>
            <a:pPr algn="ctr">
              <a:buNone/>
            </a:pPr>
            <a:r>
              <a:rPr lang="en-GB" sz="4800" dirty="0" smtClean="0"/>
              <a:t>(</a:t>
            </a:r>
            <a:r>
              <a:rPr lang="en-GB" sz="4800" dirty="0" err="1" smtClean="0"/>
              <a:t>joskus</a:t>
            </a:r>
            <a:r>
              <a:rPr lang="en-GB" sz="4800" dirty="0" smtClean="0"/>
              <a:t> </a:t>
            </a:r>
            <a:r>
              <a:rPr lang="en-GB" sz="4800" dirty="0" err="1" smtClean="0"/>
              <a:t>myös</a:t>
            </a:r>
            <a:r>
              <a:rPr lang="en-GB" sz="4800" dirty="0" smtClean="0"/>
              <a:t> </a:t>
            </a:r>
            <a:r>
              <a:rPr lang="en-GB" sz="4800" dirty="0" err="1" smtClean="0"/>
              <a:t>panfobia</a:t>
            </a:r>
            <a:r>
              <a:rPr lang="en-GB" sz="4800" dirty="0" smtClean="0"/>
              <a:t>)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Vastaus</a:t>
            </a:r>
            <a:r>
              <a:rPr lang="en-GB" dirty="0" smtClean="0"/>
              <a:t> 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i-FI" sz="5400" dirty="0" smtClean="0"/>
              <a:t>Tila, jossa potilas kärsii määrittelemättömästä pelosta tai "kaiken pelkäämisestä”.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8 - </a:t>
            </a:r>
            <a:r>
              <a:rPr lang="en-GB" dirty="0" err="1" smtClean="0"/>
              <a:t>Figuurit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069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4800" dirty="0" err="1" smtClean="0"/>
              <a:t>Mikä</a:t>
            </a:r>
            <a:r>
              <a:rPr lang="en-GB" sz="4800" dirty="0" smtClean="0"/>
              <a:t> on </a:t>
            </a:r>
            <a:r>
              <a:rPr lang="en-GB" sz="4800" dirty="0" err="1" smtClean="0"/>
              <a:t>Barbien</a:t>
            </a:r>
            <a:r>
              <a:rPr lang="en-GB" sz="4800" dirty="0" smtClean="0"/>
              <a:t> </a:t>
            </a:r>
            <a:r>
              <a:rPr lang="en-GB" sz="4800" dirty="0" err="1" smtClean="0"/>
              <a:t>pikkusiskon</a:t>
            </a:r>
            <a:r>
              <a:rPr lang="en-GB" sz="4800" dirty="0" smtClean="0"/>
              <a:t> </a:t>
            </a:r>
          </a:p>
          <a:p>
            <a:pPr algn="ctr">
              <a:buNone/>
            </a:pPr>
            <a:r>
              <a:rPr lang="en-GB" sz="4800" dirty="0" err="1" smtClean="0"/>
              <a:t>nimi</a:t>
            </a:r>
            <a:r>
              <a:rPr lang="en-GB" sz="4800" dirty="0" smtClean="0"/>
              <a:t> (</a:t>
            </a:r>
            <a:r>
              <a:rPr lang="en-GB" sz="4800" dirty="0" err="1" smtClean="0"/>
              <a:t>alkuperäiskieli</a:t>
            </a:r>
            <a:r>
              <a:rPr lang="en-GB" sz="4800" dirty="0" smtClean="0"/>
              <a:t>)</a:t>
            </a:r>
          </a:p>
          <a:p>
            <a:pPr algn="ctr">
              <a:buNone/>
            </a:pPr>
            <a:r>
              <a:rPr lang="en-GB" sz="4800" dirty="0" smtClean="0"/>
              <a:t>(s. 1964)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Vastaus</a:t>
            </a:r>
            <a:r>
              <a:rPr lang="en-GB" dirty="0" smtClean="0"/>
              <a:t> 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6600" dirty="0" smtClean="0"/>
              <a:t>  Skipper</a:t>
            </a:r>
            <a:endParaRPr lang="en-GB" sz="6600" dirty="0"/>
          </a:p>
        </p:txBody>
      </p:sp>
      <p:pic>
        <p:nvPicPr>
          <p:cNvPr id="4098" name="Picture 2" descr="I:\cc-visa\skipp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772816"/>
            <a:ext cx="2374900" cy="421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9 - </a:t>
            </a:r>
            <a:r>
              <a:rPr lang="en-GB" dirty="0" err="1" smtClean="0"/>
              <a:t>Tiede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5400" dirty="0" err="1" smtClean="0"/>
              <a:t>Minä</a:t>
            </a:r>
            <a:r>
              <a:rPr lang="en-GB" sz="5400" dirty="0" smtClean="0"/>
              <a:t> </a:t>
            </a:r>
            <a:r>
              <a:rPr lang="en-GB" sz="5400" dirty="0" err="1" smtClean="0"/>
              <a:t>vuonna</a:t>
            </a:r>
            <a:r>
              <a:rPr lang="en-GB" sz="5400" dirty="0" smtClean="0"/>
              <a:t> DNA </a:t>
            </a:r>
            <a:r>
              <a:rPr lang="en-GB" sz="5400" dirty="0" err="1" smtClean="0"/>
              <a:t>virallisesti</a:t>
            </a:r>
            <a:r>
              <a:rPr lang="en-GB" sz="5400" dirty="0" smtClean="0"/>
              <a:t> </a:t>
            </a:r>
            <a:r>
              <a:rPr lang="en-GB" sz="5400" dirty="0" err="1" smtClean="0"/>
              <a:t>ymmärrettiin</a:t>
            </a:r>
            <a:r>
              <a:rPr lang="en-GB" sz="5400" dirty="0" smtClean="0"/>
              <a:t>/</a:t>
            </a:r>
            <a:r>
              <a:rPr lang="en-GB" sz="5400" dirty="0" err="1" smtClean="0"/>
              <a:t>löydettiin</a:t>
            </a:r>
            <a:r>
              <a:rPr lang="en-GB" sz="5400" dirty="0" smtClean="0"/>
              <a:t>?</a:t>
            </a:r>
          </a:p>
          <a:p>
            <a:pPr algn="ctr">
              <a:buNone/>
            </a:pPr>
            <a:endParaRPr lang="en-GB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Vastaus</a:t>
            </a:r>
            <a:r>
              <a:rPr lang="en-GB" dirty="0" smtClean="0"/>
              <a:t> 9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GB" sz="6600" dirty="0" smtClean="0"/>
              <a:t>1953 (</a:t>
            </a:r>
            <a:r>
              <a:rPr lang="fi-FI" sz="6600" dirty="0" smtClean="0"/>
              <a:t>Watson &amp; Crick)</a:t>
            </a:r>
            <a:endParaRPr lang="en-GB" sz="6600" dirty="0" smtClean="0"/>
          </a:p>
          <a:p>
            <a:pPr algn="ctr">
              <a:buNone/>
            </a:pPr>
            <a:endParaRPr lang="en-GB" sz="6600" dirty="0" smtClean="0"/>
          </a:p>
          <a:p>
            <a:pPr algn="ctr">
              <a:buNone/>
            </a:pPr>
            <a:r>
              <a:rPr lang="en-US" sz="6600" i="1" dirty="0" smtClean="0"/>
              <a:t>“Molecular structure of nucleic acids: A Structure for </a:t>
            </a:r>
            <a:r>
              <a:rPr lang="en-US" sz="6600" i="1" dirty="0" err="1" smtClean="0"/>
              <a:t>Deoxyribose</a:t>
            </a:r>
            <a:r>
              <a:rPr lang="en-US" sz="6600" i="1" dirty="0" smtClean="0"/>
              <a:t> Nucleic Acid</a:t>
            </a:r>
            <a:r>
              <a:rPr lang="en-US" sz="6600" dirty="0" smtClean="0"/>
              <a:t>"</a:t>
            </a:r>
            <a:r>
              <a:rPr lang="en-GB" sz="7200" dirty="0" smtClean="0"/>
              <a:t/>
            </a:r>
            <a:br>
              <a:rPr lang="en-GB" sz="7200" dirty="0" smtClean="0"/>
            </a:br>
            <a:endParaRPr lang="en-GB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1 – </a:t>
            </a:r>
            <a:r>
              <a:rPr lang="en-GB" dirty="0" err="1" smtClean="0"/>
              <a:t>Musiikki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GB" sz="4000" dirty="0" err="1" smtClean="0"/>
              <a:t>Mikä</a:t>
            </a:r>
            <a:r>
              <a:rPr lang="en-GB" sz="4000" dirty="0" smtClean="0"/>
              <a:t> </a:t>
            </a:r>
            <a:r>
              <a:rPr lang="en-GB" sz="4000" dirty="0" err="1" smtClean="0"/>
              <a:t>yhtye</a:t>
            </a:r>
            <a:r>
              <a:rPr lang="en-GB" sz="4000" dirty="0" smtClean="0"/>
              <a:t> on </a:t>
            </a:r>
            <a:r>
              <a:rPr lang="en-GB" sz="4000" dirty="0" err="1" smtClean="0"/>
              <a:t>kuvassa</a:t>
            </a:r>
            <a:r>
              <a:rPr lang="en-GB" sz="4000" dirty="0" smtClean="0"/>
              <a:t>?</a:t>
            </a:r>
            <a:endParaRPr lang="en-GB" sz="4000" dirty="0"/>
          </a:p>
        </p:txBody>
      </p:sp>
      <p:pic>
        <p:nvPicPr>
          <p:cNvPr id="1026" name="Picture 2" descr="I:\cc-visa\wig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420888"/>
            <a:ext cx="5684294" cy="37743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10 – Movies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err="1" smtClean="0"/>
              <a:t>Kuka</a:t>
            </a:r>
            <a:r>
              <a:rPr lang="en-GB" sz="6000" dirty="0" smtClean="0"/>
              <a:t> </a:t>
            </a:r>
            <a:r>
              <a:rPr lang="en-GB" sz="6000" dirty="0" err="1" smtClean="0"/>
              <a:t>näyttelijä</a:t>
            </a:r>
            <a:r>
              <a:rPr lang="en-GB" sz="6000" dirty="0" smtClean="0"/>
              <a:t> </a:t>
            </a:r>
            <a:r>
              <a:rPr lang="en-GB" sz="6000" b="1" dirty="0" err="1" smtClean="0"/>
              <a:t>oli</a:t>
            </a:r>
            <a:r>
              <a:rPr lang="en-GB" sz="6000" b="1" dirty="0" smtClean="0"/>
              <a:t> </a:t>
            </a:r>
            <a:r>
              <a:rPr lang="en-GB" sz="6000" dirty="0" smtClean="0"/>
              <a:t>Jennifer </a:t>
            </a:r>
            <a:r>
              <a:rPr lang="en-GB" sz="6000" dirty="0" err="1" smtClean="0"/>
              <a:t>Anistonin</a:t>
            </a:r>
            <a:r>
              <a:rPr lang="en-GB" sz="6000" dirty="0" smtClean="0"/>
              <a:t> </a:t>
            </a:r>
            <a:r>
              <a:rPr lang="en-GB" sz="6000" dirty="0" err="1" smtClean="0"/>
              <a:t>kummisetä</a:t>
            </a:r>
            <a:r>
              <a:rPr lang="en-GB" sz="6000" dirty="0" smtClean="0"/>
              <a:t>?</a:t>
            </a:r>
            <a:endParaRPr lang="en-GB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Vastaus</a:t>
            </a:r>
            <a:r>
              <a:rPr lang="en-GB" dirty="0" smtClean="0"/>
              <a:t> 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GB" sz="4800" dirty="0" smtClean="0"/>
              <a:t>Telly </a:t>
            </a:r>
            <a:r>
              <a:rPr lang="en-GB" sz="4800" dirty="0" err="1" smtClean="0"/>
              <a:t>Savalas</a:t>
            </a:r>
            <a:endParaRPr lang="en-GB" sz="4800" dirty="0"/>
          </a:p>
        </p:txBody>
      </p:sp>
      <p:pic>
        <p:nvPicPr>
          <p:cNvPr id="5122" name="Picture 2" descr="I:\cc-visa\tell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2708920"/>
            <a:ext cx="3276600" cy="3286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11 - Televisio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000" dirty="0" smtClean="0"/>
              <a:t>Mikä on hänen mallinumeronsa?</a:t>
            </a:r>
            <a:endParaRPr lang="fi-FI" sz="4000" dirty="0"/>
          </a:p>
        </p:txBody>
      </p:sp>
      <p:pic>
        <p:nvPicPr>
          <p:cNvPr id="1026" name="Picture 2" descr="I:\cc-visa\boom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38848" y="2492896"/>
            <a:ext cx="3141463" cy="39708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11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400" dirty="0" smtClean="0"/>
              <a:t>Kahdeksan (Number Eight)</a:t>
            </a:r>
            <a:endParaRPr lang="fi-FI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12 - Valokuvaus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400" dirty="0" smtClean="0"/>
              <a:t>Mitä valokuvauksessa tarkoitetaan </a:t>
            </a:r>
            <a:r>
              <a:rPr lang="fi-FI" sz="4400" i="1" dirty="0" smtClean="0"/>
              <a:t>himmentämisellä?</a:t>
            </a:r>
            <a:endParaRPr lang="fi-FI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12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400" dirty="0" smtClean="0"/>
              <a:t>Himmentäessä ei käytetä objektiivin suurinta aukkoarvoa. </a:t>
            </a:r>
            <a:r>
              <a:rPr lang="fi-FI" sz="4400" i="1" dirty="0" smtClean="0"/>
              <a:t>Aukkoa pienennetään, jolloin f-luku kasvaa.</a:t>
            </a:r>
            <a:endParaRPr lang="fi-FI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13 - Kissat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400" dirty="0" smtClean="0"/>
              <a:t>Kuinka monta lihasta on kissan korvassa?</a:t>
            </a:r>
            <a:endParaRPr lang="fi-FI" sz="4400" dirty="0"/>
          </a:p>
        </p:txBody>
      </p:sp>
      <p:pic>
        <p:nvPicPr>
          <p:cNvPr id="2050" name="Picture 2" descr="I:\cc-visa\Ki_haukotteleeb_Nina_Kinnun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564904"/>
            <a:ext cx="3816424" cy="38070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13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i-FI" sz="4800" dirty="0" smtClean="0"/>
              <a:t>32 lihasta</a:t>
            </a:r>
            <a:endParaRPr lang="fi-FI" sz="4800" dirty="0"/>
          </a:p>
        </p:txBody>
      </p:sp>
      <p:pic>
        <p:nvPicPr>
          <p:cNvPr id="3074" name="Picture 2" descr="I:\cc-visa\vastauskis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780928"/>
            <a:ext cx="5286375" cy="3257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14 - Elokuvat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400" dirty="0" smtClean="0"/>
              <a:t>Kuinka monta kertaa sana ”fuck” esiintyy elokuvassa Goodfellas (mafiaveljet)? </a:t>
            </a:r>
            <a:r>
              <a:rPr lang="fi-FI" sz="4400" u="sng" dirty="0" smtClean="0"/>
              <a:t>Marginaali 10.</a:t>
            </a:r>
          </a:p>
          <a:p>
            <a:pPr>
              <a:buNone/>
            </a:pPr>
            <a:endParaRPr lang="fi-FI" sz="4400" b="1" dirty="0" smtClean="0"/>
          </a:p>
          <a:p>
            <a:pPr>
              <a:buNone/>
            </a:pPr>
            <a:r>
              <a:rPr lang="fi-FI" sz="4400" b="1" dirty="0" smtClean="0"/>
              <a:t>Bonus 1p: </a:t>
            </a:r>
            <a:r>
              <a:rPr lang="fi-FI" sz="4400" dirty="0" smtClean="0"/>
              <a:t>Kuka näyttelijä sanoo noin puolet vituroista?</a:t>
            </a:r>
            <a:endParaRPr lang="fi-FI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Vastaus 14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800" dirty="0" smtClean="0"/>
              <a:t>296 kertaa (2.04 kertaa / min)</a:t>
            </a:r>
          </a:p>
          <a:p>
            <a:pPr>
              <a:buNone/>
            </a:pPr>
            <a:r>
              <a:rPr lang="fi-FI" sz="4800" dirty="0" smtClean="0"/>
              <a:t>Bonus: Joe Pesci</a:t>
            </a:r>
            <a:endParaRPr lang="fi-FI" sz="4800" dirty="0"/>
          </a:p>
        </p:txBody>
      </p:sp>
      <p:pic>
        <p:nvPicPr>
          <p:cNvPr id="4098" name="Picture 2" descr="I:\cc-visa\pes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780927"/>
            <a:ext cx="3384376" cy="34627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Vastaus 1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6000" dirty="0" smtClean="0"/>
              <a:t>Suomalainen progeyhtye Wigwam</a:t>
            </a:r>
            <a:endParaRPr lang="fi-FI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15 - Musiikki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400" dirty="0" err="1" smtClean="0"/>
              <a:t>Vuonna</a:t>
            </a:r>
            <a:r>
              <a:rPr lang="en-US" sz="4400" dirty="0" smtClean="0"/>
              <a:t> 1976, </a:t>
            </a:r>
            <a:r>
              <a:rPr lang="en-US" sz="4400" dirty="0" err="1" smtClean="0"/>
              <a:t>mikä</a:t>
            </a:r>
            <a:r>
              <a:rPr lang="en-US" sz="4400" dirty="0" smtClean="0"/>
              <a:t> </a:t>
            </a:r>
            <a:r>
              <a:rPr lang="en-US" sz="4400" dirty="0" err="1" smtClean="0"/>
              <a:t>kappale</a:t>
            </a:r>
            <a:r>
              <a:rPr lang="en-US" sz="4400" dirty="0" smtClean="0"/>
              <a:t> </a:t>
            </a:r>
            <a:r>
              <a:rPr lang="en-US" sz="4400" dirty="0" err="1" smtClean="0"/>
              <a:t>pudotti</a:t>
            </a:r>
            <a:r>
              <a:rPr lang="en-US" sz="4400" dirty="0" smtClean="0"/>
              <a:t> </a:t>
            </a:r>
            <a:r>
              <a:rPr lang="en-US" sz="4400" dirty="0" err="1" smtClean="0"/>
              <a:t>Brittien</a:t>
            </a:r>
            <a:r>
              <a:rPr lang="en-US" sz="4400" dirty="0" smtClean="0"/>
              <a:t> </a:t>
            </a:r>
            <a:r>
              <a:rPr lang="en-US" sz="4400" dirty="0" err="1" smtClean="0"/>
              <a:t>listan</a:t>
            </a:r>
            <a:r>
              <a:rPr lang="en-US" sz="4400" dirty="0" smtClean="0"/>
              <a:t> </a:t>
            </a:r>
            <a:r>
              <a:rPr lang="en-US" sz="4400" dirty="0" err="1" smtClean="0"/>
              <a:t>kärjestä</a:t>
            </a:r>
            <a:r>
              <a:rPr lang="en-US" sz="4400" dirty="0" smtClean="0"/>
              <a:t> </a:t>
            </a:r>
            <a:r>
              <a:rPr lang="en-US" sz="4400" dirty="0" err="1" smtClean="0"/>
              <a:t>kappaleen</a:t>
            </a:r>
            <a:r>
              <a:rPr lang="en-US" sz="4400" dirty="0" smtClean="0"/>
              <a:t>, </a:t>
            </a:r>
            <a:r>
              <a:rPr lang="en-US" sz="4400" dirty="0" err="1" smtClean="0"/>
              <a:t>jonka</a:t>
            </a:r>
            <a:r>
              <a:rPr lang="en-US" sz="4400" dirty="0" smtClean="0"/>
              <a:t> </a:t>
            </a:r>
            <a:r>
              <a:rPr lang="en-US" sz="4400" dirty="0" err="1" smtClean="0"/>
              <a:t>lyriikoissa</a:t>
            </a:r>
            <a:r>
              <a:rPr lang="en-US" sz="4400" dirty="0" smtClean="0"/>
              <a:t> </a:t>
            </a:r>
            <a:r>
              <a:rPr lang="en-US" sz="4400" dirty="0" err="1" smtClean="0"/>
              <a:t>uuden</a:t>
            </a:r>
            <a:r>
              <a:rPr lang="en-US" sz="4400" dirty="0" smtClean="0"/>
              <a:t> </a:t>
            </a:r>
            <a:r>
              <a:rPr lang="en-US" sz="4400" dirty="0" err="1" smtClean="0"/>
              <a:t>listaykkösen</a:t>
            </a:r>
            <a:r>
              <a:rPr lang="en-US" sz="4400" dirty="0" smtClean="0"/>
              <a:t> </a:t>
            </a:r>
            <a:r>
              <a:rPr lang="en-US" sz="4400" dirty="0" err="1" smtClean="0"/>
              <a:t>nimi</a:t>
            </a:r>
            <a:r>
              <a:rPr lang="en-US" sz="4400" dirty="0" smtClean="0"/>
              <a:t> </a:t>
            </a:r>
            <a:r>
              <a:rPr lang="en-US" sz="4400" dirty="0" err="1" smtClean="0"/>
              <a:t>esiintyy</a:t>
            </a:r>
            <a:r>
              <a:rPr lang="en-US" sz="4400" dirty="0" smtClean="0"/>
              <a:t>?</a:t>
            </a:r>
          </a:p>
          <a:p>
            <a:pPr>
              <a:buNone/>
            </a:pPr>
            <a:r>
              <a:rPr lang="en-US" sz="4400" b="1" dirty="0" err="1" smtClean="0"/>
              <a:t>Nimeä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molemmat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kappaleet</a:t>
            </a:r>
            <a:r>
              <a:rPr lang="en-US" sz="4400" b="1" dirty="0" smtClean="0"/>
              <a:t> (1p per </a:t>
            </a:r>
            <a:r>
              <a:rPr lang="en-US" sz="4400" b="1" dirty="0" err="1" smtClean="0"/>
              <a:t>biisi</a:t>
            </a:r>
            <a:r>
              <a:rPr lang="en-US" sz="4400" b="1" dirty="0" smtClean="0"/>
              <a:t>)</a:t>
            </a:r>
            <a:endParaRPr lang="fi-FI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15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800" dirty="0" smtClean="0"/>
              <a:t>Mamma Mia (Abba)</a:t>
            </a:r>
          </a:p>
          <a:p>
            <a:pPr>
              <a:buNone/>
            </a:pPr>
            <a:r>
              <a:rPr lang="fi-FI" sz="4800" dirty="0" smtClean="0"/>
              <a:t>	sivuutti</a:t>
            </a:r>
          </a:p>
          <a:p>
            <a:pPr>
              <a:buNone/>
            </a:pPr>
            <a:r>
              <a:rPr lang="fi-FI" sz="4800" dirty="0" smtClean="0"/>
              <a:t>Bohemian Rhapsody (Queen)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16 - Yleistieto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6600" dirty="0" smtClean="0"/>
              <a:t>Mitä tarkoittaa harsuuntuminen?</a:t>
            </a:r>
            <a:endParaRPr lang="fi-FI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16 	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5400" dirty="0" smtClean="0"/>
              <a:t>Havupuiden neulaskato</a:t>
            </a:r>
            <a:endParaRPr lang="fi-FI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17 - TV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800" dirty="0" smtClean="0"/>
              <a:t>Mihin kaupunkiin sijoittuivat TV-sarja Dynastian tapahtumat?</a:t>
            </a:r>
            <a:endParaRPr lang="fi-FI" sz="4800" dirty="0"/>
          </a:p>
        </p:txBody>
      </p:sp>
      <p:pic>
        <p:nvPicPr>
          <p:cNvPr id="5122" name="Picture 2" descr="I:\cc-visa\DYNASTY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212976"/>
            <a:ext cx="3312368" cy="2859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17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i-FI" sz="5400" dirty="0" smtClean="0"/>
              <a:t>Denveriin</a:t>
            </a:r>
            <a:endParaRPr lang="fi-FI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18 - Kieli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5400" dirty="0" smtClean="0"/>
              <a:t>Mikä on sanan ”radius” monikkomuoto?</a:t>
            </a:r>
            <a:endParaRPr lang="fi-FI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18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i-FI" sz="8800" dirty="0" smtClean="0"/>
              <a:t>Radii</a:t>
            </a:r>
            <a:endParaRPr lang="fi-FI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Kysymys 19 - Pelit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Nimeä peli.</a:t>
            </a:r>
            <a:endParaRPr lang="fi-FI" dirty="0"/>
          </a:p>
        </p:txBody>
      </p:sp>
      <p:pic>
        <p:nvPicPr>
          <p:cNvPr id="6146" name="Picture 2" descr="I:\cc-visa\Jet_Set_Will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276872"/>
            <a:ext cx="5904656" cy="36904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19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Jet Set Willy (1984)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2 - </a:t>
            </a:r>
            <a:r>
              <a:rPr lang="en-GB" dirty="0" err="1" smtClean="0"/>
              <a:t>Pelit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en-GB" sz="4800" dirty="0" smtClean="0"/>
              <a:t>	</a:t>
            </a:r>
            <a:r>
              <a:rPr lang="en-GB" sz="4800" dirty="0" err="1" smtClean="0"/>
              <a:t>Kuinka</a:t>
            </a:r>
            <a:r>
              <a:rPr lang="en-GB" sz="4800" dirty="0" smtClean="0"/>
              <a:t> </a:t>
            </a:r>
            <a:r>
              <a:rPr lang="en-GB" sz="4800" dirty="0" err="1" smtClean="0"/>
              <a:t>monta</a:t>
            </a:r>
            <a:r>
              <a:rPr lang="en-GB" sz="4800" dirty="0" smtClean="0"/>
              <a:t> </a:t>
            </a:r>
            <a:r>
              <a:rPr lang="en-GB" sz="4800" dirty="0" err="1" smtClean="0"/>
              <a:t>valkoista</a:t>
            </a:r>
            <a:r>
              <a:rPr lang="en-GB" sz="4800" dirty="0" smtClean="0"/>
              <a:t> </a:t>
            </a:r>
            <a:r>
              <a:rPr lang="en-GB" sz="4800" dirty="0" err="1" smtClean="0"/>
              <a:t>ruutua</a:t>
            </a:r>
            <a:r>
              <a:rPr lang="en-GB" sz="4800" dirty="0" smtClean="0"/>
              <a:t> on </a:t>
            </a:r>
            <a:r>
              <a:rPr lang="en-GB" sz="4800" dirty="0" err="1" smtClean="0"/>
              <a:t>shakkilaudassa</a:t>
            </a:r>
            <a:r>
              <a:rPr lang="en-GB" sz="4800" dirty="0" smtClean="0"/>
              <a:t>?</a:t>
            </a:r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tuks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420888"/>
            <a:ext cx="1833341" cy="2706012"/>
          </a:xfrm>
          <a:prstGeom prst="rect">
            <a:avLst/>
          </a:prstGeom>
        </p:spPr>
      </p:pic>
      <p:pic>
        <p:nvPicPr>
          <p:cNvPr id="6" name="Picture 5" descr="559373_4050629058855_1228470923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7704" y="3068960"/>
            <a:ext cx="2358008" cy="35370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fi-FI" dirty="0" smtClean="0"/>
              <a:t>Kysymys 20 - Glamour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4929411"/>
          </a:xfrm>
        </p:spPr>
        <p:txBody>
          <a:bodyPr/>
          <a:lstStyle/>
          <a:p>
            <a:r>
              <a:rPr lang="fi-FI" dirty="0" smtClean="0"/>
              <a:t>Järjestä kuvat vanhimmasta uusimpaan.</a:t>
            </a:r>
          </a:p>
          <a:p>
            <a:r>
              <a:rPr lang="fi-FI" b="1" dirty="0" smtClean="0"/>
              <a:t>Bonus 1p: </a:t>
            </a:r>
            <a:r>
              <a:rPr lang="fi-FI" dirty="0" smtClean="0"/>
              <a:t>nimeä vuosiluvut</a:t>
            </a:r>
          </a:p>
          <a:p>
            <a:pPr>
              <a:buNone/>
            </a:pPr>
            <a:endParaRPr lang="fi-FI" dirty="0"/>
          </a:p>
        </p:txBody>
      </p:sp>
      <p:pic>
        <p:nvPicPr>
          <p:cNvPr id="5" name="Picture 4" descr="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4365104"/>
            <a:ext cx="3150096" cy="2362572"/>
          </a:xfrm>
          <a:prstGeom prst="rect">
            <a:avLst/>
          </a:prstGeom>
        </p:spPr>
      </p:pic>
      <p:pic>
        <p:nvPicPr>
          <p:cNvPr id="9" name="Picture 8" descr="t5001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04248" y="2060848"/>
            <a:ext cx="2111355" cy="2816548"/>
          </a:xfrm>
          <a:prstGeom prst="rect">
            <a:avLst/>
          </a:prstGeom>
        </p:spPr>
      </p:pic>
      <p:pic>
        <p:nvPicPr>
          <p:cNvPr id="7" name="Picture 6" descr="92428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59832" y="2348880"/>
            <a:ext cx="3258024" cy="190785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5013176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a.</a:t>
            </a:r>
            <a:endParaRPr lang="fi-FI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547664" y="6237312"/>
            <a:ext cx="46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b.</a:t>
            </a:r>
            <a:endParaRPr lang="fi-FI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699792" y="2348880"/>
            <a:ext cx="4283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c.</a:t>
            </a:r>
            <a:endParaRPr lang="fi-FI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4211960" y="6396335"/>
            <a:ext cx="46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d.</a:t>
            </a:r>
            <a:endParaRPr lang="fi-FI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372200" y="3861048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 smtClean="0"/>
              <a:t>e.</a:t>
            </a:r>
            <a:endParaRPr 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20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a. 2003</a:t>
            </a:r>
          </a:p>
          <a:p>
            <a:r>
              <a:rPr lang="fi-FI" dirty="0" smtClean="0"/>
              <a:t>d. 2008</a:t>
            </a:r>
          </a:p>
          <a:p>
            <a:r>
              <a:rPr lang="fi-FI" dirty="0" smtClean="0"/>
              <a:t>c. 2010</a:t>
            </a:r>
          </a:p>
          <a:p>
            <a:r>
              <a:rPr lang="fi-FI" dirty="0" smtClean="0"/>
              <a:t>b. 2012</a:t>
            </a:r>
          </a:p>
          <a:p>
            <a:r>
              <a:rPr lang="fi-FI" dirty="0" smtClean="0"/>
              <a:t>e. 2012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Kiitti</a:t>
            </a:r>
            <a:r>
              <a:rPr lang="en-GB" dirty="0" smtClean="0"/>
              <a:t> =))))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GB" dirty="0"/>
          </a:p>
          <a:p>
            <a:pPr algn="ctr">
              <a:buNone/>
            </a:pPr>
            <a:endParaRPr lang="en-GB" dirty="0"/>
          </a:p>
        </p:txBody>
      </p:sp>
      <p:pic>
        <p:nvPicPr>
          <p:cNvPr id="3074" name="Picture 2" descr="I:\cc-visa\tauk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00808"/>
            <a:ext cx="5753100" cy="4314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 2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i-FI" sz="4000" dirty="0" smtClean="0"/>
              <a:t>32 valkoista ruutua (A-H = 8*8 / 2)</a:t>
            </a:r>
            <a:endParaRPr lang="fi-FI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3 – </a:t>
            </a:r>
            <a:r>
              <a:rPr lang="en-GB" dirty="0" err="1" smtClean="0"/>
              <a:t>Musiikki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sz="4800" dirty="0" smtClean="0"/>
              <a:t>Kuka on Star Wars-teeman </a:t>
            </a:r>
            <a:r>
              <a:rPr lang="fi-FI" sz="4800" b="1" dirty="0" smtClean="0"/>
              <a:t>säveltäjän poika </a:t>
            </a:r>
            <a:r>
              <a:rPr lang="fi-FI" sz="4800" dirty="0" smtClean="0"/>
              <a:t>ja missä yhtyeessä hän nykyään vaikuttaa?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Vastaus</a:t>
            </a:r>
            <a:r>
              <a:rPr lang="en-GB" dirty="0" smtClean="0"/>
              <a:t>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GB" sz="6000" dirty="0" smtClean="0"/>
          </a:p>
          <a:p>
            <a:pPr algn="ctr">
              <a:buNone/>
            </a:pPr>
            <a:r>
              <a:rPr lang="en-GB" sz="6000" dirty="0" smtClean="0"/>
              <a:t>Joseph Williams (Toto)</a:t>
            </a:r>
            <a:endParaRPr lang="en-GB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Kysymys</a:t>
            </a:r>
            <a:r>
              <a:rPr lang="en-GB" dirty="0" smtClean="0"/>
              <a:t> 4 - </a:t>
            </a:r>
            <a:r>
              <a:rPr lang="en-GB" dirty="0" err="1" smtClean="0"/>
              <a:t>Tiede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None/>
            </a:pPr>
            <a:r>
              <a:rPr lang="en-GB" sz="4800" dirty="0" err="1" smtClean="0"/>
              <a:t>Kuka</a:t>
            </a:r>
            <a:r>
              <a:rPr lang="en-GB" sz="4800" dirty="0" smtClean="0"/>
              <a:t> </a:t>
            </a:r>
            <a:r>
              <a:rPr lang="en-GB" sz="4800" dirty="0" err="1" smtClean="0"/>
              <a:t>ensimmäiseksi</a:t>
            </a:r>
            <a:r>
              <a:rPr lang="en-GB" sz="4800" dirty="0" smtClean="0"/>
              <a:t> </a:t>
            </a:r>
            <a:r>
              <a:rPr lang="en-GB" sz="4800" dirty="0" err="1" smtClean="0"/>
              <a:t>määritteli</a:t>
            </a:r>
            <a:r>
              <a:rPr lang="en-GB" sz="4800" dirty="0" smtClean="0"/>
              <a:t> </a:t>
            </a:r>
            <a:r>
              <a:rPr lang="en-GB" sz="4800" dirty="0" err="1" smtClean="0"/>
              <a:t>meemin</a:t>
            </a:r>
            <a:r>
              <a:rPr lang="en-GB" sz="4800" dirty="0" smtClean="0"/>
              <a:t>?</a:t>
            </a:r>
          </a:p>
          <a:p>
            <a:pPr marL="514350" indent="-514350">
              <a:buNone/>
            </a:pPr>
            <a:r>
              <a:rPr lang="en-GB" sz="4000" dirty="0" smtClean="0"/>
              <a:t>(</a:t>
            </a:r>
            <a:r>
              <a:rPr lang="en-GB" sz="4000" dirty="0" err="1" smtClean="0"/>
              <a:t>Bonuspiste</a:t>
            </a:r>
            <a:r>
              <a:rPr lang="en-GB" sz="4000" dirty="0" smtClean="0"/>
              <a:t> </a:t>
            </a:r>
            <a:r>
              <a:rPr lang="en-GB" sz="4000" dirty="0" err="1" smtClean="0"/>
              <a:t>jos</a:t>
            </a:r>
            <a:r>
              <a:rPr lang="en-GB" sz="4000" dirty="0" smtClean="0"/>
              <a:t> </a:t>
            </a:r>
            <a:r>
              <a:rPr lang="en-GB" sz="4000" dirty="0" err="1" smtClean="0"/>
              <a:t>tiedät</a:t>
            </a:r>
            <a:r>
              <a:rPr lang="en-GB" sz="4000" dirty="0" smtClean="0"/>
              <a:t> </a:t>
            </a:r>
            <a:r>
              <a:rPr lang="en-GB" sz="4000" dirty="0" err="1" smtClean="0"/>
              <a:t>kirjan</a:t>
            </a:r>
            <a:r>
              <a:rPr lang="en-GB" sz="4000" dirty="0" smtClean="0"/>
              <a:t> </a:t>
            </a:r>
            <a:r>
              <a:rPr lang="en-GB" sz="4000" dirty="0" err="1" smtClean="0"/>
              <a:t>nimen</a:t>
            </a:r>
            <a:r>
              <a:rPr lang="en-GB" sz="4000" dirty="0" smtClean="0"/>
              <a:t>)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Vastaus</a:t>
            </a:r>
            <a:r>
              <a:rPr lang="en-GB" dirty="0" smtClean="0"/>
              <a:t>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smtClean="0"/>
              <a:t>Richard Dawkins </a:t>
            </a:r>
          </a:p>
          <a:p>
            <a:pPr algn="ctr">
              <a:buNone/>
            </a:pPr>
            <a:r>
              <a:rPr lang="en-US" sz="6000" dirty="0" smtClean="0"/>
              <a:t>(1976, The Selfish Gene)</a:t>
            </a:r>
            <a:endParaRPr lang="en-GB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2445</TotalTime>
  <Words>454</Words>
  <Application>Microsoft Office PowerPoint</Application>
  <PresentationFormat>On-screen Show (4:3)</PresentationFormat>
  <Paragraphs>110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CompuCamp 2012</vt:lpstr>
      <vt:lpstr>Kysymys 1 – Musiikki</vt:lpstr>
      <vt:lpstr>Vastaus 1</vt:lpstr>
      <vt:lpstr>Kysymys 2 - Pelit</vt:lpstr>
      <vt:lpstr>Vastaus 2</vt:lpstr>
      <vt:lpstr>Kysymys 3 – Musiikki</vt:lpstr>
      <vt:lpstr>Vastaus 3</vt:lpstr>
      <vt:lpstr>Kysymys 4 - Tiede</vt:lpstr>
      <vt:lpstr>Vastaus 4</vt:lpstr>
      <vt:lpstr>Kysymys 5 – Pelit</vt:lpstr>
      <vt:lpstr>Vastaus 5</vt:lpstr>
      <vt:lpstr>Kysymys 6 – Tiede</vt:lpstr>
      <vt:lpstr>Vastaus 6</vt:lpstr>
      <vt:lpstr>Kysymys 7 – Tiede</vt:lpstr>
      <vt:lpstr>Vastaus 7</vt:lpstr>
      <vt:lpstr>Kysymys 8 - Figuurit</vt:lpstr>
      <vt:lpstr>Vastaus 8</vt:lpstr>
      <vt:lpstr>Kysymys 9 - Tiede</vt:lpstr>
      <vt:lpstr>Vastaus 9</vt:lpstr>
      <vt:lpstr>Kysymys 10 – Movies</vt:lpstr>
      <vt:lpstr>Vastaus 10</vt:lpstr>
      <vt:lpstr>Kysymys 11 - Televisio</vt:lpstr>
      <vt:lpstr>Vastaus 11</vt:lpstr>
      <vt:lpstr>Kysymys 12 - Valokuvaus</vt:lpstr>
      <vt:lpstr>Vastaus 12</vt:lpstr>
      <vt:lpstr>Kysymys 13 - Kissat</vt:lpstr>
      <vt:lpstr>Vastaus 13</vt:lpstr>
      <vt:lpstr>Kysymys 14 - Elokuvat</vt:lpstr>
      <vt:lpstr>Vastaus 14</vt:lpstr>
      <vt:lpstr>Kysymys 15 - Musiikki</vt:lpstr>
      <vt:lpstr>Vastaus 15</vt:lpstr>
      <vt:lpstr>Kysymys 16 - Yleistieto</vt:lpstr>
      <vt:lpstr>Vastaus 16  </vt:lpstr>
      <vt:lpstr>Kysymys 17 - TV</vt:lpstr>
      <vt:lpstr>Vastaus 17</vt:lpstr>
      <vt:lpstr>Kysymys 18 - Kieli</vt:lpstr>
      <vt:lpstr>Vastaus 18</vt:lpstr>
      <vt:lpstr>Kysymys 19 - Pelit</vt:lpstr>
      <vt:lpstr>Vastaus 19 </vt:lpstr>
      <vt:lpstr>Kysymys 20 - Glamour</vt:lpstr>
      <vt:lpstr>Vastaus 20</vt:lpstr>
      <vt:lpstr>Kiitti =))))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CompuCamp 2011</dc:title>
  <dc:creator>Janne Kari</dc:creator>
  <cp:lastModifiedBy>Antsa</cp:lastModifiedBy>
  <cp:revision>292</cp:revision>
  <dcterms:created xsi:type="dcterms:W3CDTF">2011-10-03T09:48:27Z</dcterms:created>
  <dcterms:modified xsi:type="dcterms:W3CDTF">2012-10-18T21:23:28Z</dcterms:modified>
</cp:coreProperties>
</file>